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655"/>
  </p:normalViewPr>
  <p:slideViewPr>
    <p:cSldViewPr snapToGrid="0" snapToObjects="1">
      <p:cViewPr varScale="1">
        <p:scale>
          <a:sx n="107" d="100"/>
          <a:sy n="107" d="100"/>
        </p:scale>
        <p:origin x="192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08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1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50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71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98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67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66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03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05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2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5941B-7C01-A345-A9D3-3C085E2851A4}" type="datetimeFigureOut">
              <a:rPr kumimoji="1" lang="zh-CN" altLang="en-US" smtClean="0"/>
              <a:t>2019/5/5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36C0-B50B-854D-ABB5-7C0F3A75E1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 smtClean="0"/>
              <a:t>《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Self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supervised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Visual-Feature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Learning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with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Deep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Neural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Networks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Survey</a:t>
            </a:r>
            <a:r>
              <a:rPr kumimoji="1" lang="en-US" altLang="zh-CN" sz="4000" b="1" dirty="0" smtClean="0"/>
              <a:t>》</a:t>
            </a:r>
            <a:endParaRPr kumimoji="1" lang="zh-CN" altLang="en-US" sz="4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3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一般的</a:t>
            </a:r>
            <a:r>
              <a:rPr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pretext 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task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1690688"/>
            <a:ext cx="7402286" cy="48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通常使用的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Downstream Tasks</a:t>
            </a:r>
            <a:endParaRPr lang="en-US" altLang="zh-CN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图像分类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Do</a:t>
            </a: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wnstre</a:t>
            </a: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am Tasks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来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评估从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自监督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学习方法中学习的图像特征的质量</a:t>
            </a: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自监督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学习模型应用于每个图像以提取特征，</a:t>
            </a:r>
          </a:p>
          <a:p>
            <a:pPr lvl="1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然后用于训练分类器，如支持向量机（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SVM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e.g</a:t>
            </a: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. image </a:t>
            </a:r>
            <a:r>
              <a:rPr lang="en-US" altLang="zh-CN" sz="1800" b="1" dirty="0" err="1">
                <a:latin typeface="Microsoft YaHei" charset="-122"/>
                <a:ea typeface="Microsoft YaHei" charset="-122"/>
                <a:cs typeface="Microsoft YaHei" charset="-122"/>
              </a:rPr>
              <a:t>colorizaion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任务的</a:t>
            </a: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pretext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task</a:t>
            </a:r>
            <a:endParaRPr lang="zh-CN" altLang="en-US" sz="1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将灰度图像着色为彩色图像的任务。</a:t>
            </a:r>
          </a:p>
          <a:p>
            <a:pPr lvl="1"/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the data X is the 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RGB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图像线性变换得来的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gray-scale images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 lvl="1"/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pseudo label P is the RGB image itself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endParaRPr kumimoji="1" lang="en-US" altLang="zh-CN" sz="2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利用学习</a:t>
            </a:r>
            <a:r>
              <a:rPr lang="en-US" altLang="zh-CN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image </a:t>
            </a:r>
            <a:r>
              <a:rPr lang="en-US" altLang="zh-CN" sz="1800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colorizaion</a:t>
            </a:r>
            <a:r>
              <a:rPr lang="zh-CN" altLang="en-US" sz="1800" b="1" dirty="0" smtClean="0">
                <a:latin typeface="Microsoft YaHei" charset="-122"/>
                <a:ea typeface="Microsoft YaHei" charset="-122"/>
                <a:cs typeface="Microsoft YaHei" charset="-122"/>
              </a:rPr>
              <a:t>得到的特征分类</a:t>
            </a:r>
            <a:endParaRPr lang="en-US" altLang="zh-CN" sz="1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固定学习到的层的权值；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提供分类标签；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训练线性分类器；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7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Image Generation with </a:t>
            </a:r>
            <a:r>
              <a:rPr lang="en-US" altLang="zh-CN" sz="4000" dirty="0" smtClean="0">
                <a:latin typeface="Microsoft YaHei" charset="-122"/>
                <a:ea typeface="Microsoft YaHei" charset="-122"/>
                <a:cs typeface="Microsoft YaHei" charset="-122"/>
              </a:rPr>
              <a:t>GAN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5" y="1690688"/>
            <a:ext cx="4486830" cy="50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</a:rPr>
              <a:t>Image Generation with </a:t>
            </a:r>
            <a:r>
              <a:rPr lang="en-US" altLang="zh-CN" sz="4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Inpainting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1690688"/>
            <a:ext cx="8186058" cy="48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Context-Based Image Feature 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Learning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簇在特征空间中具有较小的距离，并且来自不同簇的图像在特征空间中具有较大的距离。</a:t>
            </a: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可以训练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使用聚类分配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作为伪类标签对数据进行分类。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798763"/>
            <a:ext cx="10007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Performance of Image Feature Learning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训练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，得到网络的特征：</a:t>
            </a:r>
          </a:p>
          <a:p>
            <a:pPr lvl="1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AlexNet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作为基础网络训练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ImageNet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数据集，而不使用类别标签。</a:t>
            </a: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down stream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任务得到评估结果；</a:t>
            </a:r>
          </a:p>
          <a:p>
            <a:pPr lvl="1"/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ImageNet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的训练中，在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的不同冻结卷积层上训练线性分类器；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77" y="3058542"/>
            <a:ext cx="10412846" cy="37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dirty="0" smtClean="0">
                <a:latin typeface="Microsoft YaHei" charset="-122"/>
                <a:ea typeface="Microsoft YaHei" charset="-122"/>
                <a:cs typeface="Microsoft YaHei" charset="-122"/>
              </a:rPr>
              <a:t>what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为了避免收集和注释大规模数据集的大量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成本；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无监督学习方法的子集，提出了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自监督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方法；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大规模未标记数据中学习一般图像和视频特征，而无需使用任何人工标注的标签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39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35" y="0"/>
            <a:ext cx="523774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一些术语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7070766" cy="516731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1. Pseudo label:</a:t>
            </a: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伪标签是基于</a:t>
            </a:r>
            <a:r>
              <a:rPr lang="en-US" altLang="zh-CN" sz="7200" dirty="0">
                <a:latin typeface="Microsoft YaHei" charset="-122"/>
                <a:ea typeface="Microsoft YaHei" charset="-122"/>
                <a:cs typeface="Microsoft YaHei" charset="-122"/>
              </a:rPr>
              <a:t>pretext tasks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的数据属性自动生成的标签</a:t>
            </a:r>
            <a:r>
              <a:rPr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40000"/>
              </a:lnSpc>
            </a:pPr>
            <a:r>
              <a:rPr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2. Pretext Task</a:t>
            </a:r>
          </a:p>
          <a:p>
            <a:pPr lvl="1">
              <a:lnSpc>
                <a:spcPct val="140000"/>
              </a:lnSpc>
            </a:pPr>
            <a:r>
              <a:rPr lang="en-US" altLang="zh-CN" sz="7200" dirty="0">
                <a:latin typeface="Microsoft YaHei" charset="-122"/>
                <a:ea typeface="Microsoft YaHei" charset="-122"/>
                <a:cs typeface="Microsoft YaHei" charset="-122"/>
              </a:rPr>
              <a:t>Pretext tasks 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是网络要解决的预先设计的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7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lang="en-US" altLang="zh-CN" sz="7200" dirty="0">
                <a:latin typeface="Microsoft YaHei" charset="-122"/>
                <a:ea typeface="Microsoft YaHei" charset="-122"/>
                <a:cs typeface="Microsoft YaHei" charset="-122"/>
              </a:rPr>
              <a:t>Pretext tasks 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的目标函数来学习视觉特征。</a:t>
            </a:r>
          </a:p>
          <a:p>
            <a:pPr>
              <a:lnSpc>
                <a:spcPct val="140000"/>
              </a:lnSpc>
            </a:pPr>
            <a:r>
              <a:rPr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3. Downstream Task</a:t>
            </a: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用于评估自我监督学习所学习的特征的质量。</a:t>
            </a: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需要人工标注的标签来解决</a:t>
            </a:r>
            <a:r>
              <a:rPr lang="en-US" altLang="zh-CN" sz="7200" dirty="0">
                <a:latin typeface="Microsoft YaHei" charset="-122"/>
                <a:ea typeface="Microsoft YaHei" charset="-122"/>
                <a:cs typeface="Microsoft YaHei" charset="-122"/>
              </a:rPr>
              <a:t>Downstream Task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7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4. Self-supervised Learning</a:t>
            </a: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无监督学习方法的一个子集。</a:t>
            </a:r>
          </a:p>
          <a:p>
            <a:pPr lvl="1">
              <a:lnSpc>
                <a:spcPct val="140000"/>
              </a:lnSpc>
            </a:pP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学习方法，其中使用自动生成的标签明确训练</a:t>
            </a:r>
            <a:r>
              <a:rPr lang="en-US" altLang="zh-CN" sz="7200" dirty="0" err="1">
                <a:latin typeface="Microsoft YaHei" charset="-122"/>
                <a:ea typeface="Microsoft YaHei" charset="-122"/>
                <a:cs typeface="Microsoft YaHei" charset="-122"/>
              </a:rPr>
              <a:t>ConvNets</a:t>
            </a:r>
            <a:r>
              <a:rPr lang="zh-CN" altLang="en-US" sz="72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>
              <a:lnSpc>
                <a:spcPct val="140000"/>
              </a:lnSpc>
            </a:pPr>
            <a:r>
              <a:rPr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本综述仅关注视觉特征的自我监督学习方法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9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动机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037125" cy="48364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经过预先训练的模型，并针对其他任务进行了调整，主要有两个原因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从大规模不同数据集中学习的参数提供了一个很好的起点，因此，对其他任务的网络训练可以更快地收敛；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在大规模数据集上训练的网络已经学习了层次结构特征，这有助于减少其他任务训练期间的过拟合问题，特别是当其他任务的数据集很小或者训练标签很少时。</a:t>
            </a:r>
          </a:p>
          <a:p>
            <a:pPr>
              <a:lnSpc>
                <a:spcPct val="120000"/>
              </a:lnSpc>
            </a:pP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要从未标记的数据中学习视觉特征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为了避免耗时且昂贵的数据标注；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一种流行的解决方案是提出网络要解决的各种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，同时通过学习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的目标函数来训练网络，并通过该过程学习特征。</a:t>
            </a:r>
          </a:p>
          <a:p>
            <a:pPr>
              <a:lnSpc>
                <a:spcPct val="120000"/>
              </a:lnSpc>
            </a:pPr>
            <a:r>
              <a:rPr lang="en-US" altLang="zh-CN" sz="1800" b="1" dirty="0">
                <a:latin typeface="Microsoft YaHei" charset="-122"/>
                <a:ea typeface="Microsoft YaHei" charset="-122"/>
                <a:cs typeface="Microsoft YaHei" charset="-122"/>
              </a:rPr>
              <a:t>3. pretext tasks</a:t>
            </a:r>
            <a:r>
              <a:rPr lang="zh-CN" altLang="en-US" sz="1800" b="1" dirty="0">
                <a:latin typeface="Microsoft YaHei" charset="-122"/>
                <a:ea typeface="Microsoft YaHei" charset="-122"/>
                <a:cs typeface="Microsoft YaHei" charset="-122"/>
              </a:rPr>
              <a:t>共享两个共同属性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需要捕获图像或视频的视觉特征来解决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可以基于图像或视频的属性自动生成用于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的伪标签。</a:t>
            </a:r>
          </a:p>
          <a:p>
            <a:pPr>
              <a:lnSpc>
                <a:spcPct val="120000"/>
              </a:lnSpc>
            </a:pPr>
            <a:endParaRPr kumimoji="1" lang="zh-CN" alt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不同学习方法的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监督学习</a:t>
            </a:r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14" y="1690688"/>
            <a:ext cx="4184572" cy="1269258"/>
          </a:xfrm>
          <a:prstGeom prst="rect">
            <a:avLst/>
          </a:prstGeom>
        </p:spPr>
      </p:pic>
      <p:pic>
        <p:nvPicPr>
          <p:cNvPr id="1026" name="Picture 2" descr="https://pic2.zhimg.com/80/v2-b94a67f7eb97843ac7e660286c5d970e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49" y="2959946"/>
            <a:ext cx="7221302" cy="376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105" y="0"/>
            <a:ext cx="46305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不同学习方法的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半监督学习</a:t>
            </a:r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5813"/>
            <a:ext cx="6952974" cy="7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不同学习方法的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弱监督学习</a:t>
            </a:r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56" y="1690688"/>
            <a:ext cx="5668488" cy="11316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19" y="2822310"/>
            <a:ext cx="8113762" cy="3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不同学习方法的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r>
              <a:rPr lang="en-US" altLang="zh-CN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自监督学习</a:t>
            </a:r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268" y="1690688"/>
            <a:ext cx="4813464" cy="1008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99624"/>
            <a:ext cx="9880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lang="en-US" altLang="zh-CN" sz="4000" b="1" dirty="0">
                <a:latin typeface="Microsoft YaHei" charset="-122"/>
                <a:ea typeface="Microsoft YaHei" charset="-122"/>
                <a:cs typeface="Microsoft YaHei" charset="-122"/>
              </a:rPr>
              <a:t>Pretext</a:t>
            </a:r>
            <a:r>
              <a:rPr lang="zh-CN" altLang="en-US" sz="4000" b="1" dirty="0">
                <a:latin typeface="Microsoft YaHei" charset="-122"/>
                <a:ea typeface="Microsoft YaHei" charset="-122"/>
                <a:cs typeface="Microsoft YaHei" charset="-122"/>
              </a:rPr>
              <a:t>任务学习视觉</a:t>
            </a:r>
            <a:r>
              <a:rPr lang="zh-CN" altLang="en-US" sz="4000" b="1" dirty="0" smtClean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ConvNets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和视觉特征可以通过完成这个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来学习到。</a:t>
            </a: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可以在没有人类标注的情况下自动生成用于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的伪标签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P.</a:t>
            </a: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通过最小化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 O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和伪标签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的预测之间的误差来优化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在完成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pretext task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的训练之后，获得可以捕获图像或视频的视觉特征的</a:t>
            </a:r>
            <a:r>
              <a:rPr lang="en-US" altLang="zh-CN" sz="1800" dirty="0" err="1">
                <a:latin typeface="Microsoft YaHei" charset="-122"/>
                <a:ea typeface="Microsoft YaHei" charset="-122"/>
                <a:cs typeface="Microsoft YaHei" charset="-122"/>
              </a:rPr>
              <a:t>ConvNet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模型。</a:t>
            </a:r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310" y="3495974"/>
            <a:ext cx="6409380" cy="3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714</Words>
  <Application>Microsoft Macintosh PowerPoint</Application>
  <PresentationFormat>宽屏</PresentationFormat>
  <Paragraphs>64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DengXian</vt:lpstr>
      <vt:lpstr>DengXian Light</vt:lpstr>
      <vt:lpstr>Microsoft YaHei</vt:lpstr>
      <vt:lpstr>Arial</vt:lpstr>
      <vt:lpstr>Office 主题</vt:lpstr>
      <vt:lpstr>《Self supervised Visual-Feature Learning with Deep Neural Networks A Survey》</vt:lpstr>
      <vt:lpstr>what</vt:lpstr>
      <vt:lpstr>一些术语</vt:lpstr>
      <vt:lpstr>动机</vt:lpstr>
      <vt:lpstr>不同学习方法的函数-监督学习</vt:lpstr>
      <vt:lpstr>不同学习方法的函数-半监督学习</vt:lpstr>
      <vt:lpstr>不同学习方法的函数-弱监督学习</vt:lpstr>
      <vt:lpstr>不同学习方法的函数-自监督学习</vt:lpstr>
      <vt:lpstr>从Pretext任务学习视觉特征</vt:lpstr>
      <vt:lpstr>一般的pretext task</vt:lpstr>
      <vt:lpstr>通常使用的Downstream Tasks</vt:lpstr>
      <vt:lpstr>Image Generation with GAN</vt:lpstr>
      <vt:lpstr>Image Generation with Inpainting</vt:lpstr>
      <vt:lpstr>Context-Based Image Feature Learning</vt:lpstr>
      <vt:lpstr>Performance of Image Feature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rewc</dc:creator>
  <cp:lastModifiedBy>rewc</cp:lastModifiedBy>
  <cp:revision>46</cp:revision>
  <dcterms:created xsi:type="dcterms:W3CDTF">2019-05-03T05:11:59Z</dcterms:created>
  <dcterms:modified xsi:type="dcterms:W3CDTF">2019-05-05T07:22:37Z</dcterms:modified>
</cp:coreProperties>
</file>